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1C44BED-10AD-4B86-A881-5B5808A8114A}">
  <a:tblStyle styleId="{91C44BED-10AD-4B86-A881-5B5808A8114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10cbd5fd6_0_22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10cbd5fd6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A/B/n TESTING</a:t>
            </a:r>
            <a:endParaRPr>
              <a:solidFill>
                <a:srgbClr val="8D86FC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476325" y="1133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{91C44BED-10AD-4B86-A881-5B5808A8114A}</a:tableStyleId>
              </a:tblPr>
              <a:tblGrid>
                <a:gridCol w="1358775"/>
                <a:gridCol w="1280250"/>
                <a:gridCol w="2366775"/>
                <a:gridCol w="2366775"/>
                <a:gridCol w="2366775"/>
              </a:tblGrid>
              <a:tr h="381000"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Purpose of Test: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  <a:tc hMerge="1"/>
              </a:tr>
              <a:tr h="381000"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Metrics of Success/Failure</a:t>
                      </a:r>
                      <a:r>
                        <a:rPr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: 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Versions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Version A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Version B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Version “n”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Testing Format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 you want to test? (visual concept, prototype, or actual product/service)</a:t>
                      </a:r>
                      <a:endParaRPr b="1" sz="9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381000">
                <a:tc gridSpan="2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Testing Scope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specific things being tested? How do the versions vary from each other?</a:t>
                      </a:r>
                      <a:endParaRPr b="1"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rowSpan="2"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Constants</a:t>
                      </a:r>
                      <a:endParaRPr b="1"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stays the same across the versions?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381000"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Specific Variables</a:t>
                      </a:r>
                      <a:endParaRPr b="1"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changes for this version? How?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Specific Variables</a:t>
                      </a:r>
                      <a:endParaRPr b="1"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changes for this version? How?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Specific Variables</a:t>
                      </a:r>
                      <a:endParaRPr b="1"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changes for this version? How?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81000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Tester Profile &amp; Sample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Who do you 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Types of Users</a:t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different profiles/types/groups  of testers?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Sample sizes for different types</a:t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549050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Test Learnings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did you learn from the test?</a:t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Test Results (by each type/group)</a:t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54905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Feedback (by each type/group)</a:t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